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-2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86AC-57F1-442C-AD27-D61402F54192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68FDD-F106-4A68-A4B9-0E3E76B5E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8FDD-F106-4A68-A4B9-0E3E76B5EC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0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9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0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9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66B4-7F27-45DD-9CE9-3F3D355160B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6991-65D0-4FA8-9FCA-0F00D6E0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0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63033" y="76200"/>
            <a:ext cx="6477000" cy="4112300"/>
            <a:chOff x="163033" y="76200"/>
            <a:chExt cx="6477000" cy="4112300"/>
          </a:xfrm>
        </p:grpSpPr>
        <p:sp>
          <p:nvSpPr>
            <p:cNvPr id="4" name="TextBox 3"/>
            <p:cNvSpPr txBox="1"/>
            <p:nvPr/>
          </p:nvSpPr>
          <p:spPr>
            <a:xfrm>
              <a:off x="3079899" y="76200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Name: ________________  #____</a:t>
              </a:r>
            </a:p>
            <a:p>
              <a:r>
                <a:rPr lang="en-US" sz="1200" dirty="0" smtClean="0">
                  <a:latin typeface="Comic Sans MS" pitchFamily="66" charset="0"/>
                </a:rPr>
                <a:t>Date:   _____________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65499" y="533400"/>
              <a:ext cx="2667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mic Sans MS" pitchFamily="66" charset="0"/>
                </a:rPr>
                <a:t>End-of-Book Reflection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4299" y="762000"/>
              <a:ext cx="64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Using the space below, respond to a prompt of your choice from the list in your folder. Be sure to </a:t>
              </a:r>
              <a:r>
                <a:rPr lang="en-US" sz="1200" u="sng" dirty="0" smtClean="0">
                  <a:latin typeface="Comic Sans MS" pitchFamily="66" charset="0"/>
                </a:rPr>
                <a:t>restate</a:t>
              </a:r>
              <a:r>
                <a:rPr lang="en-US" sz="1200" dirty="0" smtClean="0">
                  <a:latin typeface="Comic Sans MS" pitchFamily="66" charset="0"/>
                </a:rPr>
                <a:t> the prompt</a:t>
              </a:r>
              <a:r>
                <a:rPr lang="en-US" sz="1200" dirty="0">
                  <a:latin typeface="Comic Sans MS" pitchFamily="66" charset="0"/>
                </a:rPr>
                <a:t>. Support your answer with at least 3 details from the text.</a:t>
              </a:r>
            </a:p>
            <a:p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3033" y="1295400"/>
              <a:ext cx="647700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Title: __________________Author: _________________ Pages: 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  <a:endParaRPr lang="en-US" sz="1400" dirty="0">
                <a:latin typeface="Comic Sans MS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" y="4650700"/>
            <a:ext cx="6477000" cy="4112300"/>
            <a:chOff x="163033" y="76200"/>
            <a:chExt cx="6477000" cy="4112300"/>
          </a:xfrm>
        </p:grpSpPr>
        <p:sp>
          <p:nvSpPr>
            <p:cNvPr id="17" name="TextBox 16"/>
            <p:cNvSpPr txBox="1"/>
            <p:nvPr/>
          </p:nvSpPr>
          <p:spPr>
            <a:xfrm>
              <a:off x="3079899" y="76200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Name: ________________  #____</a:t>
              </a:r>
            </a:p>
            <a:p>
              <a:r>
                <a:rPr lang="en-US" sz="1200" dirty="0" smtClean="0">
                  <a:latin typeface="Comic Sans MS" pitchFamily="66" charset="0"/>
                </a:rPr>
                <a:t>Date:   _____________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65499" y="533400"/>
              <a:ext cx="2667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mic Sans MS" pitchFamily="66" charset="0"/>
                </a:rPr>
                <a:t>End-of-Book Reflection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4299" y="7595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Using the space below, respond to a prompt of your choice from the list in your folder. Be sure to </a:t>
              </a:r>
              <a:r>
                <a:rPr lang="en-US" sz="1200" u="sng" dirty="0" smtClean="0">
                  <a:latin typeface="Comic Sans MS" pitchFamily="66" charset="0"/>
                </a:rPr>
                <a:t>restate</a:t>
              </a:r>
              <a:r>
                <a:rPr lang="en-US" sz="1200" dirty="0" smtClean="0">
                  <a:latin typeface="Comic Sans MS" pitchFamily="66" charset="0"/>
                </a:rPr>
                <a:t> the prompt</a:t>
              </a:r>
              <a:r>
                <a:rPr lang="en-US" sz="1200" dirty="0" smtClean="0">
                  <a:latin typeface="Comic Sans MS" pitchFamily="66" charset="0"/>
                </a:rPr>
                <a:t>. Support your answer with at least 3 details from the text.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033" y="1295400"/>
              <a:ext cx="647700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Title: __________________Author: _________________ Pages: 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</a:p>
            <a:p>
              <a:endParaRPr lang="en-US" sz="1400" dirty="0">
                <a:latin typeface="Comic Sans MS" pitchFamily="66" charset="0"/>
              </a:endParaRPr>
            </a:p>
            <a:p>
              <a:r>
                <a:rPr lang="en-US" sz="1400" dirty="0" smtClean="0">
                  <a:latin typeface="Comic Sans MS" pitchFamily="66" charset="0"/>
                </a:rPr>
                <a:t>________________________________________________________</a:t>
              </a:r>
              <a:endParaRPr lang="en-US" sz="14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8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125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bmiller</dc:creator>
  <cp:lastModifiedBy>Bonnie Miller</cp:lastModifiedBy>
  <cp:revision>3</cp:revision>
  <dcterms:created xsi:type="dcterms:W3CDTF">2012-07-12T19:42:59Z</dcterms:created>
  <dcterms:modified xsi:type="dcterms:W3CDTF">2014-08-27T11:44:51Z</dcterms:modified>
</cp:coreProperties>
</file>